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624" r:id="rId2"/>
    <p:sldId id="1623" r:id="rId3"/>
    <p:sldId id="1621" r:id="rId4"/>
    <p:sldId id="1625" r:id="rId5"/>
    <p:sldId id="162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C4BC-6A44-42A8-B478-6C670AA12D35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DF18F-8662-4AEA-A7D7-21598F83A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73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112838" y="247650"/>
            <a:ext cx="8901113" cy="50069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what about the rest of 2017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201D-1D95-4B01-B789-21AA600907C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3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112838" y="247650"/>
            <a:ext cx="8901113" cy="50069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what about the rest of 2017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201D-1D95-4B01-B789-21AA600907C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C013F-BA57-4996-87C2-05DB68AB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1540AA-B8B2-4949-A3A5-3043E07FB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B11964-2748-4188-BA6D-14BF0F60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93E6D7-2042-4D07-8F4A-077E5429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14AC13-82DD-4956-9089-29AA93CD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72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81B37-5E42-478B-B093-A2EAC0CB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E9E6DA-5D4C-47F9-BB2C-74B18D14B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455B47-A9E9-4CE8-BDE4-E5E5DD8A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BAF357-02B2-4536-B30C-E031DE3A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7CD4C2-BFB5-4984-A63F-73584EE1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77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B0EFCE-2CD8-4344-B103-CD038A8BA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2A462E-6987-4B0A-BE33-BCAC060CC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0BFE5-CAED-4193-AF57-68C187FA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ED9668-C81B-44D7-BD3F-A32AEA17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95108B-B1A6-47F1-919D-59EBE62B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201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ges blanches">
    <p:bg>
      <p:bgPr>
        <a:solidFill>
          <a:srgbClr val="D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65668" y="1772816"/>
            <a:ext cx="11241617" cy="1143000"/>
          </a:xfrm>
          <a:prstGeom prst="rect">
            <a:avLst/>
          </a:prstGeom>
        </p:spPr>
        <p:txBody>
          <a:bodyPr/>
          <a:lstStyle>
            <a:lvl1pPr algn="r">
              <a:buNone/>
              <a:defRPr sz="6000">
                <a:solidFill>
                  <a:schemeClr val="bg1"/>
                </a:solidFill>
                <a:latin typeface="Clarins-italic" pitchFamily="50" charset="0"/>
              </a:defRPr>
            </a:lvl1pPr>
            <a:lvl2pPr algn="r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larins Italic" pitchFamily="2" charset="0"/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9001241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60968-2F40-4645-888D-5E7CD0E4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62C39C-3702-451D-A4C4-87EADE4F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6A2F73-E342-43E5-9529-3DE5D8C0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4AC9C6-110A-43A5-8C19-5295D7AC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E1C70-08E4-49A4-9C77-5864E73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1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183AC-C251-41A1-BA77-EFBC0FB5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77A0FD-8AC2-4679-B582-C5D998750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6BADEC-314B-4F92-A1FC-EE121A14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DCD321-C0B8-4F85-84E7-3736EB8B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4BD55-238C-40DB-9689-D8B710C2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36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6019F-39A9-49EA-A31F-484AE180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DFAF3-03D3-41E8-8E22-945C64323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A29AAF-7E01-46D9-A59A-CABB049FE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06CEBE-164D-41AC-ABAB-504551EA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F1B4DC-964A-4876-8F86-8E14D433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E3056A-4D67-454A-A88C-B5A8C31A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9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BF799-0442-49FA-B59C-2D409EB8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00BB8D-278F-444F-89AB-EF9408892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FEAE96-245A-4F52-B9B1-D4BA33CC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422084-8CBB-4FA8-9CFB-49CC15B05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CD9D7B-42DB-44B9-891E-F7FE63B17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1E3B26-55E9-46AF-B7F2-83D3534A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E229C9-6482-4993-B036-76D467A2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83F0A8-C6D4-4F05-ABFB-B0AF2FF3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26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B72CAE-EA47-43EF-82E2-DDD9D18D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C16FF4-3521-4E38-9677-72F1F69B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A53601-3C28-438E-AF14-1CD5EACB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36466D-67BD-4EBC-A56A-04C55AB7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40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B116A9-45CF-4C2B-BC15-0080C4A0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139AB1-552B-41CD-B979-5AB1733F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6DDBA-295B-43FA-8A01-4AE57BC4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7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A5500-A8B6-4A63-8EB3-ECE9BCF2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E3A29F-DA4C-48A2-9CDF-81DFCC2E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08AA1F-0763-4FA7-8943-8FECB2643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6532C5-9F64-4109-849A-678DF4F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67C87D-2F52-41DA-94A9-BE3B27F8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5409F0-096B-4FC0-A0BC-C97EA09B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40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6A81A-930C-4FBF-BBBC-505C8AF9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025CDC-87C7-43ED-864E-624071352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B84594-C7B1-4F9B-B7A2-030823DD7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489EAF-BB00-45E8-9F47-60306926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2D2402-87BF-4C0E-A95A-9872994A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A5A913-EE04-48E7-8618-6B91C16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14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9A894F8-E792-47E8-AA74-55F3F25D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391346-CB3C-4ADB-9EA6-9C97671E0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138894-6443-451C-B014-6BBCF70B2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D46D-C33E-4DC7-9F09-934CF484E834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362060-26EE-4AF2-8564-ED19D538F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B5D807-084D-4EC6-83CD-8204A9051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78242-8438-4736-9724-53A66A631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hyperlink" Target="https://projects.invisionapp.com/share/YHQA276NAZ2#/screens/34932781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2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39616" y="3691062"/>
            <a:ext cx="676875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43044" y="2036519"/>
            <a:ext cx="6672019" cy="1446550"/>
          </a:xfrm>
          <a:prstGeom prst="rect">
            <a:avLst/>
          </a:prstGeom>
          <a:solidFill>
            <a:srgbClr val="D0003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prstClr val="white"/>
                </a:solidFill>
                <a:latin typeface="Gotham Book" panose="02000604040000020004" pitchFamily="50" charset="0"/>
              </a:rPr>
              <a:t>Home page</a:t>
            </a:r>
            <a:endParaRPr lang="fr-FR" sz="8800" dirty="0">
              <a:solidFill>
                <a:prstClr val="white"/>
              </a:solidFill>
              <a:latin typeface="Gotham Book" panose="02000604040000020004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67" y="3792956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Tx/>
              <a:buAutoNum type="arabicPeriod"/>
            </a:pPr>
            <a:r>
              <a:rPr lang="en-US" sz="3600" dirty="0">
                <a:solidFill>
                  <a:prstClr val="white"/>
                </a:solidFill>
                <a:latin typeface="Gotham Book" panose="02000604040000020004" pitchFamily="50" charset="0"/>
              </a:rPr>
              <a:t>Du 01 au 31 </a:t>
            </a:r>
            <a:r>
              <a:rPr lang="en-US" sz="3600" dirty="0" err="1">
                <a:solidFill>
                  <a:prstClr val="white"/>
                </a:solidFill>
                <a:latin typeface="Gotham Book" panose="02000604040000020004" pitchFamily="50" charset="0"/>
              </a:rPr>
              <a:t>Décember</a:t>
            </a:r>
            <a:endParaRPr lang="en-US" sz="3600" dirty="0">
              <a:solidFill>
                <a:prstClr val="white"/>
              </a:solidFill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624AB96-8238-4B2A-83EA-AF1B5FC13237}"/>
              </a:ext>
            </a:extLst>
          </p:cNvPr>
          <p:cNvSpPr txBox="1"/>
          <p:nvPr/>
        </p:nvSpPr>
        <p:spPr>
          <a:xfrm>
            <a:off x="1387000" y="1486285"/>
            <a:ext cx="273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Clarins-Regular" panose="02000506000000020003" pitchFamily="2" charset="0"/>
              </a:rPr>
              <a:t>Faire plaisir </a:t>
            </a:r>
          </a:p>
          <a:p>
            <a:r>
              <a:rPr lang="fr-FR" sz="3600" dirty="0">
                <a:solidFill>
                  <a:schemeClr val="bg1"/>
                </a:solidFill>
                <a:latin typeface="Clarins-Regular" panose="02000506000000020003" pitchFamily="2" charset="0"/>
              </a:rPr>
              <a:t>en beauté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E6FDCF-4256-46AF-A644-1260E8AE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125" y="4083406"/>
            <a:ext cx="6827190" cy="26925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6FE9CBE-AD33-480D-98F5-E61E4F248C6D}"/>
              </a:ext>
            </a:extLst>
          </p:cNvPr>
          <p:cNvSpPr txBox="1"/>
          <p:nvPr/>
        </p:nvSpPr>
        <p:spPr>
          <a:xfrm>
            <a:off x="568171" y="0"/>
            <a:ext cx="1145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/>
              <a:t>Home Page V1 </a:t>
            </a:r>
            <a:r>
              <a:rPr lang="fr-FR" sz="2800" dirty="0">
                <a:solidFill>
                  <a:srgbClr val="C00000"/>
                </a:solidFill>
              </a:rPr>
              <a:t>Clarins </a:t>
            </a:r>
            <a:r>
              <a:rPr lang="fr-FR" sz="2800" dirty="0" err="1">
                <a:solidFill>
                  <a:srgbClr val="C00000"/>
                </a:solidFill>
              </a:rPr>
              <a:t>ClubCSE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ADE51D8-5F93-46B3-A253-A8153A2F9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62" y="585925"/>
            <a:ext cx="8735628" cy="341650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4AB2D84-06E9-426F-9D34-A946247CE447}"/>
              </a:ext>
            </a:extLst>
          </p:cNvPr>
          <p:cNvSpPr txBox="1"/>
          <p:nvPr/>
        </p:nvSpPr>
        <p:spPr>
          <a:xfrm>
            <a:off x="8673484" y="4225770"/>
            <a:ext cx="234391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Remplacer par :</a:t>
            </a:r>
          </a:p>
          <a:p>
            <a:r>
              <a:rPr lang="fr-FR" dirty="0"/>
              <a:t>Faites plaisir en beauté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A930978-0F0C-4A57-A963-CD36F3A3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76518">
            <a:off x="6963642" y="4164699"/>
            <a:ext cx="1627081" cy="48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8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39616" y="3691062"/>
            <a:ext cx="676875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52788" y="940091"/>
            <a:ext cx="5224508" cy="2462213"/>
          </a:xfrm>
          <a:prstGeom prst="rect">
            <a:avLst/>
          </a:prstGeom>
          <a:solidFill>
            <a:srgbClr val="D0003F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8800" dirty="0">
                <a:solidFill>
                  <a:prstClr val="white"/>
                </a:solidFill>
                <a:latin typeface="Gotham Book" panose="02000604040000020004" pitchFamily="50" charset="0"/>
              </a:rPr>
              <a:t>Camp 6</a:t>
            </a:r>
          </a:p>
          <a:p>
            <a:pPr algn="ctr"/>
            <a:r>
              <a:rPr lang="en-US" sz="6600" dirty="0">
                <a:solidFill>
                  <a:srgbClr val="E61ABA"/>
                </a:solidFill>
                <a:latin typeface="Gotham Book" panose="02000604040000020004" pitchFamily="50" charset="0"/>
              </a:rPr>
              <a:t>Noel Clarins</a:t>
            </a:r>
            <a:endParaRPr lang="fr-FR" sz="6600" dirty="0">
              <a:solidFill>
                <a:srgbClr val="E61ABA"/>
              </a:solidFill>
              <a:latin typeface="Gotham Book" panose="02000604040000020004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67" y="3792956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Gotham Book" panose="02000604040000020004" pitchFamily="50" charset="0"/>
              </a:rPr>
              <a:t>2.    Du 01 au 31 </a:t>
            </a:r>
            <a:r>
              <a:rPr lang="en-US" sz="3600" dirty="0" err="1">
                <a:solidFill>
                  <a:prstClr val="white"/>
                </a:solidFill>
                <a:latin typeface="Gotham Book" panose="02000604040000020004" pitchFamily="50" charset="0"/>
              </a:rPr>
              <a:t>Décembre</a:t>
            </a:r>
            <a:endParaRPr lang="en-US" sz="3600" dirty="0">
              <a:solidFill>
                <a:prstClr val="white"/>
              </a:solidFill>
              <a:latin typeface="Gotham Book" panose="02000604040000020004" pitchFamily="50" charset="0"/>
            </a:endParaRPr>
          </a:p>
          <a:p>
            <a:pPr algn="ctr"/>
            <a:endParaRPr lang="en-US" sz="3600" dirty="0">
              <a:solidFill>
                <a:prstClr val="white"/>
              </a:solidFill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8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C000AC7-0AEF-469C-955A-A90033F47B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4237" y="914401"/>
            <a:ext cx="3657600" cy="1242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NL mail / Camp 6 - Clarins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ClubCSE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Image 4" descr="image001">
            <a:extLst>
              <a:ext uri="{FF2B5EF4-FFF2-40B4-BE49-F238E27FC236}">
                <a16:creationId xmlns:a16="http://schemas.microsoft.com/office/drawing/2014/main" id="{0AB53895-CAED-4E6A-9115-C1B1E3A0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706" y="217365"/>
            <a:ext cx="5298138" cy="65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D65B3B-5BFB-4C76-AA6C-6BB93DB09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24" y="806145"/>
            <a:ext cx="4936619" cy="19307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F79E94F-CFE0-4825-8DD1-78EB3C115AAB}"/>
              </a:ext>
            </a:extLst>
          </p:cNvPr>
          <p:cNvSpPr txBox="1"/>
          <p:nvPr/>
        </p:nvSpPr>
        <p:spPr>
          <a:xfrm>
            <a:off x="4714041" y="1722268"/>
            <a:ext cx="231044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2</a:t>
            </a:r>
            <a:r>
              <a:rPr lang="fr-FR" sz="1400" baseline="30000" dirty="0"/>
              <a:t>nd</a:t>
            </a:r>
            <a:r>
              <a:rPr lang="fr-FR" sz="1400" dirty="0"/>
              <a:t> ligne: 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La Magie de Noël c’est maintenant !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706F1B8-EDB4-4A3D-9047-19875BAEF0E7}"/>
              </a:ext>
            </a:extLst>
          </p:cNvPr>
          <p:cNvCxnSpPr>
            <a:cxnSpLocks/>
          </p:cNvCxnSpPr>
          <p:nvPr/>
        </p:nvCxnSpPr>
        <p:spPr>
          <a:xfrm flipH="1">
            <a:off x="6454066" y="443883"/>
            <a:ext cx="1482571" cy="52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F725947-B010-44F7-8FA9-F971F59305F9}"/>
              </a:ext>
            </a:extLst>
          </p:cNvPr>
          <p:cNvSpPr txBox="1"/>
          <p:nvPr/>
        </p:nvSpPr>
        <p:spPr>
          <a:xfrm>
            <a:off x="4653377" y="1004657"/>
            <a:ext cx="28660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Commencer par : </a:t>
            </a:r>
            <a:r>
              <a:rPr lang="fr-FR" dirty="0">
                <a:solidFill>
                  <a:srgbClr val="C00000"/>
                </a:solidFill>
              </a:rPr>
              <a:t>Clarins </a:t>
            </a:r>
            <a:r>
              <a:rPr lang="fr-FR" dirty="0" err="1">
                <a:solidFill>
                  <a:srgbClr val="C00000"/>
                </a:solidFill>
              </a:rPr>
              <a:t>ClubCSE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6E6FF15-3A79-4F28-8738-11C1FF9E8BCF}"/>
              </a:ext>
            </a:extLst>
          </p:cNvPr>
          <p:cNvCxnSpPr>
            <a:cxnSpLocks/>
          </p:cNvCxnSpPr>
          <p:nvPr/>
        </p:nvCxnSpPr>
        <p:spPr>
          <a:xfrm flipH="1">
            <a:off x="6721877" y="719091"/>
            <a:ext cx="1614255" cy="92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D629103-7BFD-482D-A996-23A61F18E848}"/>
              </a:ext>
            </a:extLst>
          </p:cNvPr>
          <p:cNvCxnSpPr>
            <a:cxnSpLocks/>
          </p:cNvCxnSpPr>
          <p:nvPr/>
        </p:nvCxnSpPr>
        <p:spPr>
          <a:xfrm flipH="1">
            <a:off x="7927760" y="2805344"/>
            <a:ext cx="2450236" cy="1287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287822E-4BD2-429D-BDB6-2210A4C36A30}"/>
              </a:ext>
            </a:extLst>
          </p:cNvPr>
          <p:cNvCxnSpPr>
            <a:cxnSpLocks/>
          </p:cNvCxnSpPr>
          <p:nvPr/>
        </p:nvCxnSpPr>
        <p:spPr>
          <a:xfrm>
            <a:off x="7661429" y="2769833"/>
            <a:ext cx="3240350" cy="1251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5B053BF4-F0B3-4130-B415-23C4CC470E15}"/>
              </a:ext>
            </a:extLst>
          </p:cNvPr>
          <p:cNvSpPr txBox="1"/>
          <p:nvPr/>
        </p:nvSpPr>
        <p:spPr>
          <a:xfrm>
            <a:off x="1563947" y="2513861"/>
            <a:ext cx="4854608" cy="28007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Cher Partenaire,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Rendez-vous sur </a:t>
            </a:r>
            <a:r>
              <a:rPr lang="fr-FR" sz="1400" u="sng" dirty="0">
                <a:solidFill>
                  <a:srgbClr val="C00000"/>
                </a:solidFill>
              </a:rPr>
              <a:t>monclubcse.com</a:t>
            </a:r>
            <a:r>
              <a:rPr lang="fr-FR" sz="1400" u="sng" dirty="0"/>
              <a:t> pour </a:t>
            </a:r>
            <a:r>
              <a:rPr lang="fr-FR" sz="1400" dirty="0"/>
              <a:t>télécharger l’offre </a:t>
            </a:r>
          </a:p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La magie de Noël, </a:t>
            </a:r>
          </a:p>
          <a:p>
            <a:pPr algn="ctr"/>
            <a:r>
              <a:rPr lang="fr-FR" sz="1400" dirty="0">
                <a:solidFill>
                  <a:srgbClr val="C00000"/>
                </a:solidFill>
              </a:rPr>
              <a:t>qui débutera le 01 décembre.</a:t>
            </a:r>
          </a:p>
          <a:p>
            <a:pPr algn="ctr"/>
            <a:endParaRPr lang="fr-FR" sz="1400" dirty="0">
              <a:solidFill>
                <a:srgbClr val="C00000"/>
              </a:solidFill>
            </a:endParaRPr>
          </a:p>
          <a:p>
            <a:pPr algn="ctr"/>
            <a:r>
              <a:rPr lang="fr-FR" sz="1400" dirty="0"/>
              <a:t>Pour vous connecter à votre espace privilège, renseignez l’adresse e-mail que nous utilisons pour correspondre avec vous.</a:t>
            </a:r>
          </a:p>
          <a:p>
            <a:pPr algn="ctr"/>
            <a:endParaRPr lang="fr-FR" sz="1400" dirty="0"/>
          </a:p>
          <a:p>
            <a:pPr algn="ctr"/>
            <a:r>
              <a:rPr lang="fr-FR" sz="1400" b="1" dirty="0"/>
              <a:t>Attention, l’accès à ce site est EXCLUSIVEMENT réservé à nos partenaires CSE.</a:t>
            </a:r>
          </a:p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7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9DE2C8E-BFF9-41DE-82B2-E158FF8BAFFD}"/>
              </a:ext>
            </a:extLst>
          </p:cNvPr>
          <p:cNvSpPr txBox="1"/>
          <p:nvPr/>
        </p:nvSpPr>
        <p:spPr>
          <a:xfrm>
            <a:off x="514224" y="0"/>
            <a:ext cx="11452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/>
              <a:t>Communication Camp 6 - </a:t>
            </a:r>
            <a:r>
              <a:rPr lang="fr-FR" sz="2800" dirty="0">
                <a:solidFill>
                  <a:srgbClr val="C00000"/>
                </a:solidFill>
              </a:rPr>
              <a:t>Clarins </a:t>
            </a:r>
            <a:r>
              <a:rPr lang="fr-FR" sz="2800" dirty="0" err="1">
                <a:solidFill>
                  <a:srgbClr val="C00000"/>
                </a:solidFill>
              </a:rPr>
              <a:t>ClubCSE</a:t>
            </a:r>
            <a:endParaRPr lang="fr-FR" sz="2800" dirty="0">
              <a:solidFill>
                <a:srgbClr val="C00000"/>
              </a:solidFill>
            </a:endParaRPr>
          </a:p>
          <a:p>
            <a:pPr algn="r"/>
            <a:r>
              <a:rPr lang="fr-FR" sz="2800" dirty="0"/>
              <a:t>Du 01 au 31 </a:t>
            </a:r>
            <a:r>
              <a:rPr lang="fr-FR" sz="2800" dirty="0" err="1"/>
              <a:t>dec</a:t>
            </a:r>
            <a:r>
              <a:rPr lang="fr-FR" sz="2800" dirty="0"/>
              <a:t> 19.</a:t>
            </a:r>
          </a:p>
          <a:p>
            <a:pPr algn="r"/>
            <a:r>
              <a:rPr lang="fr-FR" sz="2000" dirty="0"/>
              <a:t>Objectif→ 80 K€ </a:t>
            </a:r>
          </a:p>
        </p:txBody>
      </p:sp>
      <p:pic>
        <p:nvPicPr>
          <p:cNvPr id="13" name="Image 12">
            <a:hlinkClick r:id="rId2"/>
            <a:extLst>
              <a:ext uri="{FF2B5EF4-FFF2-40B4-BE49-F238E27FC236}">
                <a16:creationId xmlns:a16="http://schemas.microsoft.com/office/drawing/2014/main" id="{E67FC3B2-3270-42F5-B9AC-BB6B7AD92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36" y="0"/>
            <a:ext cx="3613678" cy="672867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CA86227-30E8-430E-AE65-B7201BE7D9EE}"/>
              </a:ext>
            </a:extLst>
          </p:cNvPr>
          <p:cNvSpPr txBox="1"/>
          <p:nvPr/>
        </p:nvSpPr>
        <p:spPr>
          <a:xfrm>
            <a:off x="4989250" y="2334826"/>
            <a:ext cx="231044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Du 01 au 31 décembre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71BC987-405A-492C-8061-BB9DB6E93E24}"/>
              </a:ext>
            </a:extLst>
          </p:cNvPr>
          <p:cNvCxnSpPr>
            <a:cxnSpLocks/>
          </p:cNvCxnSpPr>
          <p:nvPr/>
        </p:nvCxnSpPr>
        <p:spPr>
          <a:xfrm>
            <a:off x="2672178" y="2263806"/>
            <a:ext cx="2246051" cy="26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BABFD84-E715-40CF-BB13-14266A087D60}"/>
              </a:ext>
            </a:extLst>
          </p:cNvPr>
          <p:cNvCxnSpPr>
            <a:cxnSpLocks/>
          </p:cNvCxnSpPr>
          <p:nvPr/>
        </p:nvCxnSpPr>
        <p:spPr>
          <a:xfrm>
            <a:off x="1331650" y="3604334"/>
            <a:ext cx="3284738" cy="798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9233468A-54B8-44B6-A84E-1E7FBB56C544}"/>
              </a:ext>
            </a:extLst>
          </p:cNvPr>
          <p:cNvSpPr txBox="1"/>
          <p:nvPr/>
        </p:nvSpPr>
        <p:spPr>
          <a:xfrm>
            <a:off x="4261282" y="4554244"/>
            <a:ext cx="299883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Renvoyer vers le store Locator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A1F4635-4841-43B4-9486-8879720B4293}"/>
              </a:ext>
            </a:extLst>
          </p:cNvPr>
          <p:cNvSpPr txBox="1"/>
          <p:nvPr/>
        </p:nvSpPr>
        <p:spPr>
          <a:xfrm>
            <a:off x="4225770" y="5175681"/>
            <a:ext cx="738622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Validation NL 19 novembre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Routage/ envoi de la NL le 20 Novembre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D70EE27-9930-4C93-ADFA-A18BC574454A}"/>
              </a:ext>
            </a:extLst>
          </p:cNvPr>
          <p:cNvSpPr txBox="1"/>
          <p:nvPr/>
        </p:nvSpPr>
        <p:spPr>
          <a:xfrm>
            <a:off x="4483223" y="2867487"/>
            <a:ext cx="4826706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A rajouter sous le texte de l’offre:</a:t>
            </a:r>
          </a:p>
          <a:p>
            <a:r>
              <a:rPr lang="fr-FR" sz="1400" dirty="0"/>
              <a:t>Besoin d’un conseil produits avant de passer votre commande ?</a:t>
            </a:r>
          </a:p>
          <a:p>
            <a:r>
              <a:rPr lang="fr-FR" sz="1400" dirty="0"/>
              <a:t>Nos expertes sont à votre écoute du Lundi au vendredi </a:t>
            </a:r>
          </a:p>
          <a:p>
            <a:pPr algn="ctr"/>
            <a:r>
              <a:rPr lang="fr-FR" sz="1400" dirty="0"/>
              <a:t>01 70 48 90 43, tapez « 3 »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8880D92-F507-4E38-85F0-36468D4BF436}"/>
              </a:ext>
            </a:extLst>
          </p:cNvPr>
          <p:cNvCxnSpPr>
            <a:cxnSpLocks/>
          </p:cNvCxnSpPr>
          <p:nvPr/>
        </p:nvCxnSpPr>
        <p:spPr>
          <a:xfrm>
            <a:off x="2806824" y="2957745"/>
            <a:ext cx="1587623" cy="41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889977F-F169-4740-A7B6-ABA139DA99AC}"/>
              </a:ext>
            </a:extLst>
          </p:cNvPr>
          <p:cNvCxnSpPr>
            <a:cxnSpLocks/>
          </p:cNvCxnSpPr>
          <p:nvPr/>
        </p:nvCxnSpPr>
        <p:spPr>
          <a:xfrm flipV="1">
            <a:off x="2689934" y="1447060"/>
            <a:ext cx="2414726" cy="967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8BFB802-C70D-4ED8-8B89-2B9B3132136E}"/>
              </a:ext>
            </a:extLst>
          </p:cNvPr>
          <p:cNvSpPr txBox="1"/>
          <p:nvPr/>
        </p:nvSpPr>
        <p:spPr>
          <a:xfrm>
            <a:off x="4308732" y="1318186"/>
            <a:ext cx="479905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C00000"/>
                </a:solidFill>
              </a:rPr>
              <a:t>La magie de Noël</a:t>
            </a:r>
          </a:p>
          <a:p>
            <a:pPr algn="ctr"/>
            <a:r>
              <a:rPr lang="fr-FR" sz="1200" dirty="0"/>
              <a:t>Laissez-vous guider, découvrez nos collections de Noël en édition limitée et trouve le cadeau idéal pour vos proches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9DE28B-CEA8-4276-BE8E-61CEC9359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" y="506026"/>
            <a:ext cx="3497803" cy="13679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74DEFD-030F-4345-B603-A815274C5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98" y="1216241"/>
            <a:ext cx="1565355" cy="5478743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9CF6C28-B2E5-4BC4-A144-EBAEBB80C355}"/>
              </a:ext>
            </a:extLst>
          </p:cNvPr>
          <p:cNvCxnSpPr>
            <a:cxnSpLocks/>
          </p:cNvCxnSpPr>
          <p:nvPr/>
        </p:nvCxnSpPr>
        <p:spPr>
          <a:xfrm flipV="1">
            <a:off x="2311154" y="1003177"/>
            <a:ext cx="2509421" cy="988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5E47F51-77EE-4379-8289-2CD42BCE6308}"/>
              </a:ext>
            </a:extLst>
          </p:cNvPr>
          <p:cNvSpPr txBox="1"/>
          <p:nvPr/>
        </p:nvSpPr>
        <p:spPr>
          <a:xfrm>
            <a:off x="4947821" y="704294"/>
            <a:ext cx="195098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ENTOURAGE DORE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161034F-B4C0-4B77-963C-6201DDC0416A}"/>
              </a:ext>
            </a:extLst>
          </p:cNvPr>
          <p:cNvCxnSpPr>
            <a:cxnSpLocks/>
          </p:cNvCxnSpPr>
          <p:nvPr/>
        </p:nvCxnSpPr>
        <p:spPr>
          <a:xfrm>
            <a:off x="6849123" y="988382"/>
            <a:ext cx="4043778" cy="192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93FD1584-4B79-482E-BA69-B9F57B7D5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5" y="2463306"/>
            <a:ext cx="293148" cy="39086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D292A7-09C6-498D-9131-DEC44EFFE1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25" y="2702998"/>
            <a:ext cx="246309" cy="32872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7AB5ED-EE58-4EE8-9EA3-FDB6EF509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4" y="2095130"/>
            <a:ext cx="216615" cy="27076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2452797-72E5-4E62-B3C1-DABCD091B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2" y="2123243"/>
            <a:ext cx="216615" cy="27076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BA84439-0C7B-46D3-A34C-316A51EBE1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9" y="3092388"/>
            <a:ext cx="216615" cy="27076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119AC59-F91D-4BD3-AE8E-6DCBA99DA3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22" y="3218155"/>
            <a:ext cx="216615" cy="27076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6BF7F17-649B-46AF-95E8-DB44372967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54" y="2438400"/>
            <a:ext cx="216615" cy="27076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5DB43EF-5F4C-4A00-9473-49B15514BF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1" y="2757641"/>
            <a:ext cx="326208" cy="435359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A038866-01FB-4291-88F3-33FA5528C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99" y="3089429"/>
            <a:ext cx="223947" cy="29888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AB3284CF-B8C6-4521-B7A3-0C85CF543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4" y="3192756"/>
            <a:ext cx="293148" cy="39086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2A107F5-8E0D-434F-9517-AFCFC72D59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17" y="2333101"/>
            <a:ext cx="293148" cy="39086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253C8482-AF45-4C9E-ABCA-4E77C5573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19" y="3166369"/>
            <a:ext cx="216615" cy="27076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1B36994-B3EE-4088-8849-6042B06648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37" y="2014218"/>
            <a:ext cx="591571" cy="6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39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237</Words>
  <Application>Microsoft Office PowerPoint</Application>
  <PresentationFormat>Grand écran</PresentationFormat>
  <Paragraphs>41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Clarins Italic</vt:lpstr>
      <vt:lpstr>Clarins-italic</vt:lpstr>
      <vt:lpstr>Clarins-Regular</vt:lpstr>
      <vt:lpstr>Gotham Book</vt:lpstr>
      <vt:lpstr>Thème Office</vt:lpstr>
      <vt:lpstr>Présentation PowerPoint</vt:lpstr>
      <vt:lpstr>Présentation PowerPoint</vt:lpstr>
      <vt:lpstr>Présentation PowerPoint</vt:lpstr>
      <vt:lpstr>NL mail / Camp 6 - Clarins ClubCSE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KERNEC, Virginie</dc:creator>
  <cp:lastModifiedBy>KERNEC, Virginie</cp:lastModifiedBy>
  <cp:revision>8</cp:revision>
  <dcterms:created xsi:type="dcterms:W3CDTF">2019-11-18T14:50:20Z</dcterms:created>
  <dcterms:modified xsi:type="dcterms:W3CDTF">2019-11-19T10:12:16Z</dcterms:modified>
</cp:coreProperties>
</file>